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48"/>
  </p:notesMasterIdLst>
  <p:sldIdLst>
    <p:sldId id="390" r:id="rId2"/>
    <p:sldId id="370" r:id="rId3"/>
    <p:sldId id="408" r:id="rId4"/>
    <p:sldId id="411" r:id="rId5"/>
    <p:sldId id="409" r:id="rId6"/>
    <p:sldId id="417" r:id="rId7"/>
    <p:sldId id="418" r:id="rId8"/>
    <p:sldId id="421" r:id="rId9"/>
    <p:sldId id="444" r:id="rId10"/>
    <p:sldId id="445" r:id="rId11"/>
    <p:sldId id="446" r:id="rId12"/>
    <p:sldId id="447" r:id="rId13"/>
    <p:sldId id="448" r:id="rId14"/>
    <p:sldId id="449" r:id="rId15"/>
    <p:sldId id="440" r:id="rId16"/>
    <p:sldId id="441" r:id="rId17"/>
    <p:sldId id="442" r:id="rId18"/>
    <p:sldId id="443" r:id="rId19"/>
    <p:sldId id="423" r:id="rId20"/>
    <p:sldId id="424" r:id="rId21"/>
    <p:sldId id="422" r:id="rId22"/>
    <p:sldId id="419" r:id="rId23"/>
    <p:sldId id="420" r:id="rId24"/>
    <p:sldId id="425" r:id="rId25"/>
    <p:sldId id="406" r:id="rId26"/>
    <p:sldId id="412" r:id="rId27"/>
    <p:sldId id="414" r:id="rId28"/>
    <p:sldId id="413" r:id="rId29"/>
    <p:sldId id="426" r:id="rId30"/>
    <p:sldId id="427" r:id="rId31"/>
    <p:sldId id="428" r:id="rId32"/>
    <p:sldId id="405" r:id="rId33"/>
    <p:sldId id="403" r:id="rId34"/>
    <p:sldId id="415" r:id="rId35"/>
    <p:sldId id="429" r:id="rId36"/>
    <p:sldId id="430" r:id="rId37"/>
    <p:sldId id="431" r:id="rId38"/>
    <p:sldId id="432" r:id="rId39"/>
    <p:sldId id="416" r:id="rId40"/>
    <p:sldId id="433" r:id="rId41"/>
    <p:sldId id="434" r:id="rId42"/>
    <p:sldId id="435" r:id="rId43"/>
    <p:sldId id="436" r:id="rId44"/>
    <p:sldId id="437" r:id="rId45"/>
    <p:sldId id="438" r:id="rId46"/>
    <p:sldId id="439" r:id="rId47"/>
  </p:sldIdLst>
  <p:sldSz cx="12192000" cy="6858000"/>
  <p:notesSz cx="6858000" cy="9144000"/>
  <p:photoAlbum layout="2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qheem" initials="M" lastIdx="2" clrIdx="0">
    <p:extLst>
      <p:ext uri="{19B8F6BF-5375-455C-9EA6-DF929625EA0E}">
        <p15:presenceInfo xmlns:p15="http://schemas.microsoft.com/office/powerpoint/2012/main" userId="Mustaqhe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927-39C9-4A57-9371-885707A644C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A12D-B24F-4D33-BE42-6C5CCBBF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2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3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35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6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4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81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2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7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58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2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7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3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2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6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0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93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97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3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2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0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6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5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06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8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58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52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A12D-B24F-4D33-BE42-6C5CCBBFD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4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90D90B-1F6C-40CC-96B5-ECDBC1BD9FD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57B723-9571-4070-A4F1-81183294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fif"/><Relationship Id="rId5" Type="http://schemas.openxmlformats.org/officeDocument/2006/relationships/image" Target="../media/image66.jpe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fif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D79B-D7E4-4A09-81AB-97679679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PICTURES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B2DE5-E0AF-4E54-8C73-D1ED66444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Executed  &amp; Ongoing Projects by </a:t>
            </a:r>
            <a:r>
              <a:rPr lang="en-US" dirty="0"/>
              <a:t>Lucid Technical Investments Co.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70" y="1369111"/>
            <a:ext cx="11229975" cy="199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5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8" y="221926"/>
            <a:ext cx="967377" cy="957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54974"/>
            <a:ext cx="5780116" cy="432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" y="1354974"/>
            <a:ext cx="5538662" cy="432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5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7" y="168486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05097"/>
            <a:ext cx="5630103" cy="4024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92" y="1305096"/>
            <a:ext cx="5519651" cy="4024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055914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EMIRATES NBD BANK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LOCATION</a:t>
            </a:r>
            <a:r>
              <a:rPr lang="en-US" sz="1400" dirty="0"/>
              <a:t>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SAMMAN CONST.   </a:t>
            </a:r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 txBox="1">
            <a:spLocks/>
          </p:cNvSpPr>
          <p:nvPr/>
        </p:nvSpPr>
        <p:spPr bwMode="gray">
          <a:xfrm>
            <a:off x="992117" y="2550597"/>
            <a:ext cx="2793158" cy="312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FITOUS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WALL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DOORS AND GLAZED GLASS PARTIONS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AND CIVIL </a:t>
            </a:r>
            <a:r>
              <a:rPr lang="en-US" dirty="0" smtClean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WORKS TURNKEY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43" y="1295400"/>
            <a:ext cx="6092485" cy="426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0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81497"/>
            <a:ext cx="5624957" cy="3683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81497"/>
            <a:ext cx="5826181" cy="3683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58" y="221926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1335314"/>
            <a:ext cx="5653985" cy="371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35314"/>
            <a:ext cx="5826181" cy="371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7" y="168486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1168927"/>
            <a:ext cx="3216629" cy="1381670"/>
          </a:xfrm>
        </p:spPr>
        <p:txBody>
          <a:bodyPr/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ON GOING PROJECT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PROJECT</a:t>
            </a:r>
            <a:r>
              <a:rPr lang="en-US" sz="1400" dirty="0" smtClean="0"/>
              <a:t> NAME: </a:t>
            </a:r>
            <a:r>
              <a:rPr lang="en-US" sz="1400" b="1" dirty="0" smtClean="0"/>
              <a:t>PRINCE MOHAMMED UNIVERSITY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DHAHRAN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CLIENT: </a:t>
            </a:r>
            <a:r>
              <a:rPr lang="en-US" sz="1400" dirty="0" smtClean="0"/>
              <a:t>PMU</a:t>
            </a:r>
            <a:br>
              <a:rPr lang="en-US" sz="1400" dirty="0" smtClean="0"/>
            </a:br>
            <a:r>
              <a:rPr lang="en-US" sz="1400" dirty="0" smtClean="0"/>
              <a:t>CONSULTANT</a:t>
            </a:r>
            <a:r>
              <a:rPr lang="en-US" sz="1400" dirty="0"/>
              <a:t>: </a:t>
            </a:r>
            <a:r>
              <a:rPr lang="en-US" sz="1400" dirty="0" smtClean="0"/>
              <a:t>AL HILAL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scope of Design, Engineering and Construction of Cyber Security Room in PMU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Procurement and Installation of complete furniture and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civil and MEP works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14" y="649358"/>
            <a:ext cx="5028395" cy="5237912"/>
          </a:xfrm>
        </p:spPr>
      </p:pic>
    </p:spTree>
    <p:extLst>
      <p:ext uri="{BB962C8B-B14F-4D97-AF65-F5344CB8AC3E}">
        <p14:creationId xmlns:p14="http://schemas.microsoft.com/office/powerpoint/2010/main" val="2461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1" y="150002"/>
            <a:ext cx="967377" cy="957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0" y="1258957"/>
            <a:ext cx="4396865" cy="42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996" y="1258957"/>
            <a:ext cx="6003648" cy="42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54755" y="576340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16287" y="57634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0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3" y="1563755"/>
            <a:ext cx="4317351" cy="3816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454" y="1470990"/>
            <a:ext cx="6928520" cy="4002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54755" y="576340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16287" y="57634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03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88" y="1258956"/>
            <a:ext cx="11351789" cy="483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8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35313"/>
            <a:ext cx="5624957" cy="373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35313"/>
            <a:ext cx="5826180" cy="373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3" y="175742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822960"/>
            <a:ext cx="3216629" cy="1523214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STANDARD CHARTERED BANK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FAISALIYAH TOWER 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FLOOR -RIYADH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INC GROUP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CONSULTANT: </a:t>
            </a:r>
            <a:r>
              <a:rPr lang="en-US" sz="1400" dirty="0" smtClean="0"/>
              <a:t>ACCOLADE ENGINEERING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FITOUS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WALL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DOORS AND GLAZED GLASS PARTIONS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AND CIVIL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WORKS TURNKEY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02" y="1404377"/>
            <a:ext cx="5874837" cy="440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4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3" y="144576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1335313"/>
            <a:ext cx="5639471" cy="3715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5" y="1335314"/>
            <a:ext cx="5826180" cy="3715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055914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ALRAJHI HEAD QUARTERS</a:t>
            </a:r>
            <a:br>
              <a:rPr lang="en-US" sz="1400" b="1" dirty="0" smtClean="0"/>
            </a:br>
            <a:r>
              <a:rPr lang="en-US" sz="1400" dirty="0" smtClean="0"/>
              <a:t>LOCATION</a:t>
            </a:r>
            <a:r>
              <a:rPr lang="en-US" sz="1400" dirty="0"/>
              <a:t>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SAMMAN CONST.   </a:t>
            </a:r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 txBox="1">
            <a:spLocks/>
          </p:cNvSpPr>
          <p:nvPr/>
        </p:nvSpPr>
        <p:spPr bwMode="gray">
          <a:xfrm>
            <a:off x="992117" y="2550597"/>
            <a:ext cx="2793158" cy="312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/>
              <a:t>Scope Executed</a:t>
            </a:r>
            <a:r>
              <a:rPr lang="en-US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COMPLETE FITOUS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WALL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DOORS AND GLAZED GLASS PARTIONS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MEP AND CIVIL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MEP WORKS TURNKEY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58" y="1465943"/>
            <a:ext cx="6395141" cy="397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1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GEDIA OFFICE RENOVATION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GEDIA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:   </a:t>
            </a:r>
            <a:endParaRPr lang="en-US" sz="1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154955" y="304255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 FITOUTS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WALL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DOORS AND GLAZED GLASS PARTIONS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17" y="1470533"/>
            <a:ext cx="5991225" cy="421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1306286"/>
            <a:ext cx="11639824" cy="4016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6" y="202475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56" y="202475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35314"/>
            <a:ext cx="5653985" cy="373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35314"/>
            <a:ext cx="5826181" cy="373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9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MUNICIPALITY OF RURAL AFFAIRS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ENOVA BY VEOLIA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CONSULTANT: </a:t>
            </a:r>
            <a:r>
              <a:rPr lang="en-US" sz="1400" dirty="0" smtClean="0"/>
              <a:t> TARSHID </a:t>
            </a:r>
            <a:endParaRPr lang="en-US" sz="1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9" y="1662719"/>
            <a:ext cx="6195785" cy="418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154955" y="304255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ELECTROMECHANICAL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ELECTRICAL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MECHANICAL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LED LIGHTS REPLACMENTS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87927"/>
            <a:ext cx="5529943" cy="4147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3" y="1387927"/>
            <a:ext cx="5529943" cy="4147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8" y="318747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30" y="1305621"/>
            <a:ext cx="5617028" cy="3952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05622"/>
            <a:ext cx="5695714" cy="395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3" y="242208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30" y="1338943"/>
            <a:ext cx="5811666" cy="3712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4" y="1338944"/>
            <a:ext cx="5645509" cy="371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3" y="249436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MERILL LYNCH BANK OF AMERICA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ENOVA BY VEOLIA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154955" y="304255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COVID 19 PREVENTION PARTITION WORKS @ BOA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32" y="1698172"/>
            <a:ext cx="6549104" cy="368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74046"/>
            <a:ext cx="5639471" cy="367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74045"/>
            <a:ext cx="5826181" cy="367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660909" y="517300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40436" y="519123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23" y="294307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8" y="318747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422400"/>
            <a:ext cx="5624957" cy="364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1422400"/>
            <a:ext cx="5811666" cy="364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3" y="242208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3" y="1349827"/>
            <a:ext cx="5826181" cy="370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5" y="1349828"/>
            <a:ext cx="5695552" cy="370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1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964504"/>
            <a:ext cx="3216629" cy="1381670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dirty="0" smtClean="0"/>
              <a:t>HAMMADI GROUP OF HOSPITALS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</a:t>
            </a:r>
            <a:r>
              <a:rPr lang="en-US" sz="1400" dirty="0" smtClean="0"/>
              <a:t>HAMMADI OLAYA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CLIENT: </a:t>
            </a:r>
            <a:r>
              <a:rPr lang="en-US" sz="1400" dirty="0" smtClean="0"/>
              <a:t>HAMMADI 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STAINLESS STEEL PARTITIONS FOR THE IV ROOMS IN HAMMADI HOSPITAL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STORAGE CABINETS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43" y="1423111"/>
            <a:ext cx="6365056" cy="381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1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1" y="150002"/>
            <a:ext cx="967377" cy="95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1320800"/>
            <a:ext cx="5811666" cy="371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1320800"/>
            <a:ext cx="5639471" cy="3715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3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" y="1349829"/>
            <a:ext cx="5639471" cy="373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49828"/>
            <a:ext cx="5826181" cy="373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3" y="242208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3" y="1349827"/>
            <a:ext cx="5826181" cy="370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5" y="1349828"/>
            <a:ext cx="5695552" cy="3701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5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964504"/>
            <a:ext cx="3216629" cy="1381670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dirty="0" smtClean="0"/>
              <a:t>ROYAL PROTOCOL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RIYADH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CLIENT: ENOVA by Veolia</a:t>
            </a:r>
            <a:br>
              <a:rPr lang="en-US" sz="1400" dirty="0"/>
            </a:br>
            <a:r>
              <a:rPr lang="en-US" sz="1400" dirty="0"/>
              <a:t>CONSULTANT: TARSHID (NESCO)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REPLACEMENT OF 16,000 LED FIXTURES TO PROVIDE ENERGY SAVING 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60" y="1242089"/>
            <a:ext cx="6301469" cy="443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2" y="1349829"/>
            <a:ext cx="5499461" cy="3907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5" y="1349829"/>
            <a:ext cx="5826180" cy="3907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81" y="150002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257300"/>
            <a:ext cx="5826181" cy="377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257301"/>
            <a:ext cx="5624957" cy="3779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286914"/>
            <a:ext cx="5826181" cy="377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8" y="1286914"/>
            <a:ext cx="5619095" cy="377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72" y="266939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0909" y="517300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40436" y="519123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3" y="1299054"/>
            <a:ext cx="5653984" cy="365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299054"/>
            <a:ext cx="5826181" cy="365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09" y="119434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964504"/>
            <a:ext cx="3216629" cy="1381670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dirty="0" smtClean="0"/>
              <a:t>KING ABDUL AZIZ MEDICAL CITY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RIYADH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CLIENT: ENOVA by Veolia</a:t>
            </a:r>
            <a:br>
              <a:rPr lang="en-US" sz="1400" dirty="0"/>
            </a:br>
            <a:r>
              <a:rPr lang="en-US" sz="1400" dirty="0"/>
              <a:t>CONSULTANT: TARSHID (NESCO)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REPLACEMENT OF 70,000 to 80,000 LED FIXTURES TO PROVIDE ENERGY SAVING 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54" y="1473959"/>
            <a:ext cx="5750683" cy="3873970"/>
          </a:xfrm>
        </p:spPr>
      </p:pic>
    </p:spTree>
    <p:extLst>
      <p:ext uri="{BB962C8B-B14F-4D97-AF65-F5344CB8AC3E}">
        <p14:creationId xmlns:p14="http://schemas.microsoft.com/office/powerpoint/2010/main" val="34414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1" y="150002"/>
            <a:ext cx="967377" cy="95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107705"/>
            <a:ext cx="5622726" cy="494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1107705"/>
            <a:ext cx="5713317" cy="494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1" y="1224242"/>
            <a:ext cx="5776382" cy="4812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42" y="1224242"/>
            <a:ext cx="5450619" cy="481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266939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224642"/>
            <a:ext cx="5817325" cy="497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41" y="1224642"/>
            <a:ext cx="5614654" cy="497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17" y="964504"/>
            <a:ext cx="3216629" cy="1381670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dirty="0" smtClean="0"/>
              <a:t>KING ABDUL AZIZ MEDICAL CITY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LOCATION: RIYADH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CLIENT: ENOVA by Veolia</a:t>
            </a:r>
            <a:br>
              <a:rPr lang="en-US" sz="1400" dirty="0"/>
            </a:br>
            <a:r>
              <a:rPr lang="en-US" sz="1400" dirty="0"/>
              <a:t>CONSULTANT: TARSHID (NESCO)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117" y="2550597"/>
            <a:ext cx="2793158" cy="3129279"/>
          </a:xfrm>
        </p:spPr>
        <p:txBody>
          <a:bodyPr/>
          <a:lstStyle/>
          <a:p>
            <a:r>
              <a:rPr lang="en-US" u="sng" dirty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Temporary office site Energization – Excavation, cable pulling, final Terminations and commissioning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Fencing scope for complete site.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54" y="1473959"/>
            <a:ext cx="5750683" cy="3873970"/>
          </a:xfrm>
        </p:spPr>
      </p:pic>
    </p:spTree>
    <p:extLst>
      <p:ext uri="{BB962C8B-B14F-4D97-AF65-F5344CB8AC3E}">
        <p14:creationId xmlns:p14="http://schemas.microsoft.com/office/powerpoint/2010/main" val="9943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1" y="150002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33" y="1811686"/>
            <a:ext cx="3633751" cy="418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0" y="1382368"/>
            <a:ext cx="3606388" cy="418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9" y="1251860"/>
            <a:ext cx="3688341" cy="444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0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" y="130062"/>
            <a:ext cx="967377" cy="95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1" y="1304018"/>
            <a:ext cx="5693284" cy="4537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7" y="1304018"/>
            <a:ext cx="5626881" cy="453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35314"/>
            <a:ext cx="5639471" cy="3677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1335314"/>
            <a:ext cx="5826182" cy="3677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8251" y="526117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89783" y="526117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7" y="149206"/>
            <a:ext cx="967377" cy="9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055914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RENOVATION WORKS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LOCATION</a:t>
            </a:r>
            <a:r>
              <a:rPr lang="en-US" sz="1400" dirty="0"/>
              <a:t>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COGNIZANT.   </a:t>
            </a:r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 txBox="1">
            <a:spLocks/>
          </p:cNvSpPr>
          <p:nvPr/>
        </p:nvSpPr>
        <p:spPr bwMode="gray">
          <a:xfrm>
            <a:off x="992117" y="2550597"/>
            <a:ext cx="2793158" cy="312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FITOUS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WALL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DOORS AND GLAZED GLASS PARTIONS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AND CIVIL </a:t>
            </a:r>
            <a:r>
              <a:rPr lang="en-US" dirty="0" smtClean="0"/>
              <a:t>SCOPE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654233"/>
            <a:ext cx="5189538" cy="3657600"/>
          </a:xfrm>
        </p:spPr>
      </p:pic>
    </p:spTree>
    <p:extLst>
      <p:ext uri="{BB962C8B-B14F-4D97-AF65-F5344CB8AC3E}">
        <p14:creationId xmlns:p14="http://schemas.microsoft.com/office/powerpoint/2010/main" val="1950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8" y="221926"/>
            <a:ext cx="967377" cy="957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3" y="1383790"/>
            <a:ext cx="5461462" cy="388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83790"/>
            <a:ext cx="5513724" cy="388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2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6426925"/>
            <a:ext cx="11639823" cy="250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7" y="168486"/>
            <a:ext cx="967377" cy="95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1" y="1346661"/>
            <a:ext cx="5691373" cy="460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" y="1346661"/>
            <a:ext cx="5272655" cy="460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3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29E-AE5E-4058-973E-B7BB567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055914"/>
          </a:xfrm>
        </p:spPr>
        <p:txBody>
          <a:bodyPr/>
          <a:lstStyle/>
          <a:p>
            <a:r>
              <a:rPr lang="en-US" sz="1400" dirty="0"/>
              <a:t>PROJECT NAME: </a:t>
            </a:r>
            <a:r>
              <a:rPr lang="en-US" sz="1400" b="1" dirty="0" smtClean="0"/>
              <a:t>RENOVATION WORKS @ DKNY SHOWROOMS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LOCATION</a:t>
            </a:r>
            <a:r>
              <a:rPr lang="en-US" sz="1400" dirty="0"/>
              <a:t>: </a:t>
            </a:r>
            <a:r>
              <a:rPr lang="en-US" sz="1400" dirty="0" smtClean="0"/>
              <a:t>RIYADH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CLIENT</a:t>
            </a:r>
            <a:r>
              <a:rPr lang="en-US" sz="1400" dirty="0"/>
              <a:t>: </a:t>
            </a:r>
            <a:r>
              <a:rPr lang="en-US" sz="1400" dirty="0" smtClean="0"/>
              <a:t>DKNY</a:t>
            </a:r>
            <a:endParaRPr 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74DFFE-CD86-403D-9681-70026FF07670}"/>
              </a:ext>
            </a:extLst>
          </p:cNvPr>
          <p:cNvSpPr txBox="1">
            <a:spLocks/>
          </p:cNvSpPr>
          <p:nvPr/>
        </p:nvSpPr>
        <p:spPr bwMode="gray">
          <a:xfrm>
            <a:off x="992117" y="2550597"/>
            <a:ext cx="2793158" cy="225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Scope Executed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RENOVATION </a:t>
            </a:r>
            <a:r>
              <a:rPr lang="en-US" dirty="0" smtClean="0"/>
              <a:t>FITOUS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FLOOR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CEILING 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WALL </a:t>
            </a:r>
            <a:r>
              <a:rPr lang="en-US" dirty="0" smtClean="0">
                <a:solidFill>
                  <a:schemeClr val="tx1"/>
                </a:solidFill>
              </a:rPr>
              <a:t>FINISHES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FURNITURE FINISHES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MEP </a:t>
            </a:r>
            <a:r>
              <a:rPr lang="en-US" dirty="0" smtClean="0"/>
              <a:t>AND CIVIL </a:t>
            </a:r>
            <a:r>
              <a:rPr lang="en-US" dirty="0" smtClean="0"/>
              <a:t>SCOPE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44" y="1579417"/>
            <a:ext cx="4876800" cy="4048299"/>
          </a:xfrm>
        </p:spPr>
      </p:pic>
    </p:spTree>
    <p:extLst>
      <p:ext uri="{BB962C8B-B14F-4D97-AF65-F5344CB8AC3E}">
        <p14:creationId xmlns:p14="http://schemas.microsoft.com/office/powerpoint/2010/main" val="40918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20148</TotalTime>
  <Words>397</Words>
  <Application>Microsoft Office PowerPoint</Application>
  <PresentationFormat>Widescreen</PresentationFormat>
  <Paragraphs>137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Wingdings 3</vt:lpstr>
      <vt:lpstr>Ion Boardroom</vt:lpstr>
      <vt:lpstr>PROJECT PICTURES PORTFOLIO</vt:lpstr>
      <vt:lpstr>PROJECT NAME: STANDARD CHARTERED BANK LOCATION: FAISALIYAH TOWER 16TH FLOOR -RIYADH CLIENT: INC GROUP CONSULTANT: ACCOLADE ENGINEERING</vt:lpstr>
      <vt:lpstr>PowerPoint Presentation</vt:lpstr>
      <vt:lpstr>PowerPoint Presentation</vt:lpstr>
      <vt:lpstr>PowerPoint Presentation</vt:lpstr>
      <vt:lpstr>PROJECT NAME: RENOVATION WORKS LOCATION: RIYADH CLIENT: COGNIZANT.   </vt:lpstr>
      <vt:lpstr>PowerPoint Presentation</vt:lpstr>
      <vt:lpstr>PowerPoint Presentation</vt:lpstr>
      <vt:lpstr>PROJECT NAME: RENOVATION WORKS @ DKNY SHOWROOMS LOCATION: RIYADH CLIENT: DKNY</vt:lpstr>
      <vt:lpstr>PowerPoint Presentation</vt:lpstr>
      <vt:lpstr>PowerPoint Presentation</vt:lpstr>
      <vt:lpstr>PROJECT NAME: EMIRATES NBD BANK  LOCATION: RIYADH CLIENT: SAMMAN CONST.   </vt:lpstr>
      <vt:lpstr>PowerPoint Presentation</vt:lpstr>
      <vt:lpstr>PowerPoint Presentation</vt:lpstr>
      <vt:lpstr>ON GOING PROJECT   PROJECT NAME: PRINCE MOHAMMED UNIVERSITY LOCATION: DHAHRAN  CLIENT: PMU CONSULTANT: AL HILAL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NAME: ALRAJHI HEAD QUARTERS LOCATION: RIYADH CLIENT: SAMMAN CONST.   </vt:lpstr>
      <vt:lpstr>PROJECT NAME: GEDIA OFFICE RENOVATION LOCATION: RIYADH CLIENT: GEDIA  :   </vt:lpstr>
      <vt:lpstr>PowerPoint Presentation</vt:lpstr>
      <vt:lpstr>PowerPoint Presentation</vt:lpstr>
      <vt:lpstr>PROJECT NAME: MUNICIPALITY OF RURAL AFFAIRS LOCATION: RIYADH CLIENT: ENOVA BY VEOLIA CONSULTANT:  TARSHID </vt:lpstr>
      <vt:lpstr>PowerPoint Presentation</vt:lpstr>
      <vt:lpstr>PowerPoint Presentation</vt:lpstr>
      <vt:lpstr>PowerPoint Presentation</vt:lpstr>
      <vt:lpstr>PROJECT NAME: MERILL LYNCH BANK OF AMERICA LOCATION: RIYADH CLIENT: ENOVA BY VEOLIA  </vt:lpstr>
      <vt:lpstr>PowerPoint Presentation</vt:lpstr>
      <vt:lpstr>PowerPoint Presentation</vt:lpstr>
      <vt:lpstr>PROJECT NAME: HAMMADI GROUP OF HOSPITALS  LOCATION: HAMMADI OLAYA  CLIENT: HAMMADI </vt:lpstr>
      <vt:lpstr>PowerPoint Presentation</vt:lpstr>
      <vt:lpstr>PowerPoint Presentation</vt:lpstr>
      <vt:lpstr>PowerPoint Presentation</vt:lpstr>
      <vt:lpstr>PROJECT NAME: ROYAL PROTOCOL  LOCATION: RIYADH  CLIENT: ENOVA by Veolia CONSULTANT: TARSHID (NESCO)</vt:lpstr>
      <vt:lpstr>PowerPoint Presentation</vt:lpstr>
      <vt:lpstr>PowerPoint Presentation</vt:lpstr>
      <vt:lpstr>PowerPoint Presentation</vt:lpstr>
      <vt:lpstr>PROJECT NAME: KING ABDUL AZIZ MEDICAL CITY  LOCATION: RIYADH  CLIENT: ENOVA by Veolia CONSULTANT: TARSHID (NESCO)</vt:lpstr>
      <vt:lpstr>PowerPoint Presentation</vt:lpstr>
      <vt:lpstr>PowerPoint Presentation</vt:lpstr>
      <vt:lpstr>PowerPoint Presentation</vt:lpstr>
      <vt:lpstr>PROJECT NAME: KING ABDUL AZIZ MEDICAL CITY  LOCATION: RIYADH  CLIENT: ENOVA by Veolia CONSULTANT: TARSHID (NESCO)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PICTURES PORTFOLIO</dc:title>
  <dc:creator>Mustaqheem</dc:creator>
  <cp:lastModifiedBy>ADIL</cp:lastModifiedBy>
  <cp:revision>45</cp:revision>
  <dcterms:created xsi:type="dcterms:W3CDTF">2020-06-15T11:08:42Z</dcterms:created>
  <dcterms:modified xsi:type="dcterms:W3CDTF">2022-04-05T13:17:12Z</dcterms:modified>
</cp:coreProperties>
</file>